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D9A"/>
    <a:srgbClr val="C3D2CB"/>
    <a:srgbClr val="B4B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590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49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754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359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217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813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525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019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457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049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021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506FF-ECDF-426B-B332-4B43512B8588}" type="datetimeFigureOut">
              <a:rPr lang="pt-PT" smtClean="0"/>
              <a:t>06-10-2015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0113-2502-4D3B-95FE-93A9BA5B383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921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BAD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uno\Desktop\tm\F-2\ines_de_cor-de-ros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980728"/>
            <a:ext cx="6511056" cy="47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97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D2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uno\Desktop\tm\F-2\ines_de_branco (1)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5359401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21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0</Words>
  <Application>Microsoft Office PowerPoint</Application>
  <PresentationFormat>Apresentação no Ecrã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Aluno</cp:lastModifiedBy>
  <cp:revision>2</cp:revision>
  <dcterms:created xsi:type="dcterms:W3CDTF">2015-10-06T13:52:52Z</dcterms:created>
  <dcterms:modified xsi:type="dcterms:W3CDTF">2015-10-06T14:21:15Z</dcterms:modified>
</cp:coreProperties>
</file>