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95F"/>
    <a:srgbClr val="9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1913" y="4960137"/>
            <a:ext cx="7772400" cy="1463040"/>
          </a:xfrm>
        </p:spPr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tx1"/>
                </a:solidFill>
              </a:rPr>
              <a:t>Férias escolar e ano LETIVO 17/18</a:t>
            </a:r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Módulo </a:t>
            </a:r>
            <a:r>
              <a:rPr lang="pt-PT" dirty="0" smtClean="0"/>
              <a:t>9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5534"/>
            <a:ext cx="12192000" cy="73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6316" y="3087857"/>
            <a:ext cx="4932055" cy="2344723"/>
          </a:xfrm>
        </p:spPr>
        <p:txBody>
          <a:bodyPr>
            <a:normAutofit fontScale="92500"/>
          </a:bodyPr>
          <a:lstStyle/>
          <a:p>
            <a:r>
              <a:rPr lang="pt-PT" dirty="0">
                <a:solidFill>
                  <a:srgbClr val="DB695F"/>
                </a:solidFill>
              </a:rPr>
              <a:t>Nome: </a:t>
            </a:r>
            <a:r>
              <a:rPr lang="pt-PT" dirty="0"/>
              <a:t>Rebeca Lobo </a:t>
            </a:r>
            <a:r>
              <a:rPr lang="pt-PT" dirty="0" smtClean="0"/>
              <a:t>nº14</a:t>
            </a:r>
            <a:endParaRPr lang="pt-PT" dirty="0"/>
          </a:p>
          <a:p>
            <a:r>
              <a:rPr lang="pt-PT" dirty="0">
                <a:solidFill>
                  <a:srgbClr val="DB695F"/>
                </a:solidFill>
              </a:rPr>
              <a:t>Escola: </a:t>
            </a:r>
            <a:r>
              <a:rPr lang="pt-PT" dirty="0"/>
              <a:t>Escola Secundária João de Deus</a:t>
            </a:r>
          </a:p>
          <a:p>
            <a:r>
              <a:rPr lang="pt-PT" dirty="0">
                <a:solidFill>
                  <a:srgbClr val="DB695F"/>
                </a:solidFill>
              </a:rPr>
              <a:t>Disciplina: </a:t>
            </a:r>
            <a:r>
              <a:rPr lang="pt-PT" dirty="0"/>
              <a:t>Técnicas de Multimédia  </a:t>
            </a:r>
          </a:p>
          <a:p>
            <a:r>
              <a:rPr lang="pt-PT" dirty="0">
                <a:solidFill>
                  <a:srgbClr val="DB695F"/>
                </a:solidFill>
              </a:rPr>
              <a:t>Ano Letivo: </a:t>
            </a:r>
            <a:r>
              <a:rPr lang="pt-PT" dirty="0" smtClean="0"/>
              <a:t>2017/2018</a:t>
            </a:r>
            <a:endParaRPr lang="pt-PT" dirty="0"/>
          </a:p>
          <a:p>
            <a:r>
              <a:rPr lang="pt-PT" dirty="0">
                <a:solidFill>
                  <a:srgbClr val="DB695F"/>
                </a:solidFill>
              </a:rPr>
              <a:t>Tema do Trabalho: </a:t>
            </a:r>
            <a:r>
              <a:rPr lang="pt-PT" dirty="0"/>
              <a:t>Férias escolas e novo ano</a:t>
            </a:r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6" y="0"/>
            <a:ext cx="6135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11881979" y="6532925"/>
            <a:ext cx="246077" cy="23279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Botão de Ação: Ir para a Página Inicial 7">
            <a:hlinkClick r:id="" action="ppaction://hlinkshowjump?jump=firstslide" highlightClick="1"/>
          </p:cNvPr>
          <p:cNvSpPr/>
          <p:nvPr/>
        </p:nvSpPr>
        <p:spPr>
          <a:xfrm>
            <a:off x="11554808" y="6532925"/>
            <a:ext cx="246077" cy="232795"/>
          </a:xfrm>
          <a:prstGeom prst="actionButtonHome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Botão de Ação: Voltar ou Anterior 8">
            <a:hlinkClick r:id="" action="ppaction://hlinkshowjump?jump=previousslide" highlightClick="1"/>
          </p:cNvPr>
          <p:cNvSpPr/>
          <p:nvPr/>
        </p:nvSpPr>
        <p:spPr>
          <a:xfrm>
            <a:off x="10948095" y="6532924"/>
            <a:ext cx="246077" cy="232795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Botão de Ação: Obter Informações 9">
            <a:hlinkClick r:id="rId2" action="ppaction://hlinksldjump" highlightClick="1"/>
          </p:cNvPr>
          <p:cNvSpPr/>
          <p:nvPr/>
        </p:nvSpPr>
        <p:spPr>
          <a:xfrm>
            <a:off x="11255226" y="6532924"/>
            <a:ext cx="246077" cy="232795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>
                <a:solidFill>
                  <a:srgbClr val="9CBEBD"/>
                </a:solidFill>
              </a:rPr>
              <a:t>Onde passei as minhas férias E o que fiz?</a:t>
            </a:r>
            <a:endParaRPr lang="pt-PT" sz="3600" dirty="0">
              <a:solidFill>
                <a:srgbClr val="9CBEBD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348916"/>
            <a:ext cx="6792686" cy="3020037"/>
          </a:xfrm>
          <a:prstGeom prst="rect">
            <a:avLst/>
          </a:prstGeom>
          <a:solidFill>
            <a:srgbClr val="DB695F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DB695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089" y="2677045"/>
            <a:ext cx="6456640" cy="402336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Passei as minhas férias no Algarve e em Lisboa com os meus pais, irmãos ou amigos. Durante as férias fui à praia, a piscinas, fui conhecer mais um pouco de Lisboa e também um pouco de Sintra e também estive com amigos em Santarém. </a:t>
            </a:r>
            <a:endParaRPr lang="pt-PT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0"/>
            <a:ext cx="5862678" cy="70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ão de Ação: Avançar ou Próximo 5">
            <a:hlinkClick r:id="" action="ppaction://hlinkshowjump?jump=nextslide" highlightClick="1"/>
          </p:cNvPr>
          <p:cNvSpPr/>
          <p:nvPr/>
        </p:nvSpPr>
        <p:spPr>
          <a:xfrm>
            <a:off x="11887199" y="6532926"/>
            <a:ext cx="246077" cy="23279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Botão de Ação: Ir para a Página Inicial 6">
            <a:hlinkClick r:id="" action="ppaction://hlinkshowjump?jump=firstslide" highlightClick="1"/>
          </p:cNvPr>
          <p:cNvSpPr/>
          <p:nvPr/>
        </p:nvSpPr>
        <p:spPr>
          <a:xfrm>
            <a:off x="11560028" y="6532926"/>
            <a:ext cx="246077" cy="232795"/>
          </a:xfrm>
          <a:prstGeom prst="actionButtonHome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Botão de Ação: Voltar ou Anterior 9">
            <a:hlinkClick r:id="" action="ppaction://hlinkshowjump?jump=previousslide" highlightClick="1"/>
          </p:cNvPr>
          <p:cNvSpPr/>
          <p:nvPr/>
        </p:nvSpPr>
        <p:spPr>
          <a:xfrm>
            <a:off x="10938574" y="6532925"/>
            <a:ext cx="246077" cy="232795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Botão de Ação: Obter Informações 10">
            <a:hlinkClick r:id="rId2" action="ppaction://hlinksldjump" highlightClick="1"/>
          </p:cNvPr>
          <p:cNvSpPr/>
          <p:nvPr/>
        </p:nvSpPr>
        <p:spPr>
          <a:xfrm>
            <a:off x="11255226" y="6532925"/>
            <a:ext cx="246077" cy="232795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4383761" y="2184813"/>
            <a:ext cx="7808239" cy="2748347"/>
          </a:xfrm>
          <a:prstGeom prst="rect">
            <a:avLst/>
          </a:prstGeom>
          <a:solidFill>
            <a:srgbClr val="9CBEBD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9CBEBD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DB695F"/>
                </a:solidFill>
              </a:rPr>
              <a:t>Estágio</a:t>
            </a:r>
            <a:endParaRPr lang="pt-PT" dirty="0">
              <a:solidFill>
                <a:srgbClr val="DB695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8061" y="2499156"/>
            <a:ext cx="7579638" cy="2184764"/>
          </a:xfrm>
        </p:spPr>
        <p:txBody>
          <a:bodyPr>
            <a:normAutofit/>
          </a:bodyPr>
          <a:lstStyle/>
          <a:p>
            <a:r>
              <a:rPr lang="pt-PT" dirty="0" smtClean="0"/>
              <a:t>No início do verão estive a estagiar durante quase dois meses numa empresa de design chamada LCPA, desenvolvi muitos cartazes para eventos, publicidades para empresas, vídeos para as mesmas e fiz edição de fotos para ementas. O programa que mais utilizei foi o InDesign mas também usei muito o Photoshop e o Premiere. Achei que foi um bom estágio.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9" y="3180908"/>
            <a:ext cx="2514600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Ano letivo 2017/2018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76669"/>
            <a:ext cx="9948671" cy="4032691"/>
          </a:xfrm>
        </p:spPr>
        <p:txBody>
          <a:bodyPr/>
          <a:lstStyle/>
          <a:p>
            <a:r>
              <a:rPr lang="pt-PT" dirty="0" smtClean="0"/>
              <a:t>Para este ano tenho boas expectativas pois é o ultimo ano do secundário e é o fim duma etapa. </a:t>
            </a:r>
          </a:p>
          <a:p>
            <a:r>
              <a:rPr lang="pt-PT" dirty="0" smtClean="0"/>
              <a:t>Este ano não tenho muitos conhecimentos sobre os conteúdos que vamos dar como por exemplo, o After Efects e o Encore DVD são programas que nunca mexi muito e que não tenho quase conhecimentos. O resto dos módulos como animação 2D e edição web já estou mais à vontade pois foram módulos que já tinhamos estudado nos outros 2 anos. Para a PAP ainda não tenho nenhum plano em concreto, só tenho algumas ideias em vista mas nenhuma em concreto ainda. </a:t>
            </a:r>
            <a:endParaRPr lang="pt-PT" dirty="0"/>
          </a:p>
        </p:txBody>
      </p:sp>
      <p:sp>
        <p:nvSpPr>
          <p:cNvPr id="5" name="Botão de Ação: Avançar ou Próximo 4">
            <a:hlinkClick r:id="" action="ppaction://hlinkshowjump?jump=nextslide" highlightClick="1"/>
          </p:cNvPr>
          <p:cNvSpPr/>
          <p:nvPr/>
        </p:nvSpPr>
        <p:spPr>
          <a:xfrm>
            <a:off x="11887199" y="6532926"/>
            <a:ext cx="246077" cy="23279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Botão de Ação: Ir para a Página Inicial 5">
            <a:hlinkClick r:id="" action="ppaction://hlinkshowjump?jump=firstslide" highlightClick="1"/>
          </p:cNvPr>
          <p:cNvSpPr/>
          <p:nvPr/>
        </p:nvSpPr>
        <p:spPr>
          <a:xfrm>
            <a:off x="11560028" y="6532926"/>
            <a:ext cx="246077" cy="232795"/>
          </a:xfrm>
          <a:prstGeom prst="actionButtonHome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Botão de Ação: Voltar ou Anterior 6">
            <a:hlinkClick r:id="" action="ppaction://hlinkshowjump?jump=previousslide" highlightClick="1"/>
          </p:cNvPr>
          <p:cNvSpPr/>
          <p:nvPr/>
        </p:nvSpPr>
        <p:spPr>
          <a:xfrm>
            <a:off x="10938574" y="6532925"/>
            <a:ext cx="246077" cy="232795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Botão de Ação: Obter Informações 7">
            <a:hlinkClick r:id="rId2" action="ppaction://hlinksldjump" highlightClick="1"/>
          </p:cNvPr>
          <p:cNvSpPr/>
          <p:nvPr/>
        </p:nvSpPr>
        <p:spPr>
          <a:xfrm>
            <a:off x="11255226" y="6532925"/>
            <a:ext cx="246077" cy="232795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771805" y="809565"/>
            <a:ext cx="1404148" cy="10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308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DB695F"/>
                </a:solidFill>
              </a:rPr>
              <a:t>Portfolio (wix)</a:t>
            </a:r>
            <a:endParaRPr lang="pt-PT" dirty="0">
              <a:solidFill>
                <a:srgbClr val="DB695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76669"/>
            <a:ext cx="9948671" cy="40326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PT" dirty="0" smtClean="0"/>
              <a:t> http</a:t>
            </a:r>
            <a:r>
              <a:rPr lang="pt-PT" dirty="0"/>
              <a:t>://rebecalobo100.wixsite.com/portfoliopessoal</a:t>
            </a:r>
            <a:endParaRPr lang="pt-PT" dirty="0"/>
          </a:p>
        </p:txBody>
      </p:sp>
      <p:sp>
        <p:nvSpPr>
          <p:cNvPr id="5" name="Botão de Ação: Avançar ou Próximo 4">
            <a:hlinkClick r:id="" action="ppaction://hlinkshowjump?jump=nextslide" highlightClick="1"/>
          </p:cNvPr>
          <p:cNvSpPr/>
          <p:nvPr/>
        </p:nvSpPr>
        <p:spPr>
          <a:xfrm>
            <a:off x="11887199" y="6532926"/>
            <a:ext cx="246077" cy="23279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Botão de Ação: Ir para a Página Inicial 5">
            <a:hlinkClick r:id="" action="ppaction://hlinkshowjump?jump=firstslide" highlightClick="1"/>
          </p:cNvPr>
          <p:cNvSpPr/>
          <p:nvPr/>
        </p:nvSpPr>
        <p:spPr>
          <a:xfrm>
            <a:off x="11560028" y="6532926"/>
            <a:ext cx="246077" cy="232795"/>
          </a:xfrm>
          <a:prstGeom prst="actionButtonHome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Botão de Ação: Voltar ou Anterior 6">
            <a:hlinkClick r:id="" action="ppaction://hlinkshowjump?jump=previousslide" highlightClick="1"/>
          </p:cNvPr>
          <p:cNvSpPr/>
          <p:nvPr/>
        </p:nvSpPr>
        <p:spPr>
          <a:xfrm>
            <a:off x="10938574" y="6532925"/>
            <a:ext cx="246077" cy="232795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Botão de Ação: Obter Informações 7">
            <a:hlinkClick r:id="rId2" action="ppaction://hlinksldjump" highlightClick="1"/>
          </p:cNvPr>
          <p:cNvSpPr/>
          <p:nvPr/>
        </p:nvSpPr>
        <p:spPr>
          <a:xfrm>
            <a:off x="11255226" y="6532925"/>
            <a:ext cx="246077" cy="232795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DB6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54" y="3092759"/>
            <a:ext cx="7000977" cy="3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40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631</TotalTime>
  <Words>281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Tw Cen MT</vt:lpstr>
      <vt:lpstr>Tw Cen MT Condensed</vt:lpstr>
      <vt:lpstr>Wingdings 3</vt:lpstr>
      <vt:lpstr>Integral</vt:lpstr>
      <vt:lpstr>Férias escolar e ano LETIVO 17/18</vt:lpstr>
      <vt:lpstr>APRESENTAÇÃO</vt:lpstr>
      <vt:lpstr>Onde passei as minhas férias E o que fiz?</vt:lpstr>
      <vt:lpstr>Estágio</vt:lpstr>
      <vt:lpstr>Ano letivo 2017/2018</vt:lpstr>
      <vt:lpstr>Portfolio (wix)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de Som</dc:title>
  <dc:creator>Raquel Lobo</dc:creator>
  <cp:lastModifiedBy>aluno</cp:lastModifiedBy>
  <cp:revision>47</cp:revision>
  <dcterms:created xsi:type="dcterms:W3CDTF">2016-10-13T13:49:30Z</dcterms:created>
  <dcterms:modified xsi:type="dcterms:W3CDTF">2017-09-20T10:43:25Z</dcterms:modified>
</cp:coreProperties>
</file>