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B093A76-4C1B-4453-818A-7B6135B37CB1}" type="datetimeFigureOut">
              <a:rPr lang="pt-PT" smtClean="0"/>
              <a:t>01/10/2015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A56476A-67A8-4F6F-8BF4-B3D91D3BD0EB}" type="slidenum">
              <a:rPr lang="pt-PT" smtClean="0"/>
              <a:t>‹nº›</a:t>
            </a:fld>
            <a:endParaRPr lang="pt-P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pt-PT" dirty="0"/>
              <a:t> </a:t>
            </a:r>
            <a:r>
              <a:rPr lang="pt-PT" dirty="0" smtClean="0"/>
              <a:t>                                  Rebeca Lobo 10º16</a:t>
            </a:r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Sobre mim..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1637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Sobre mim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O meu nome é Rebeca, tenho 16 anos e sempre morei em Faro. No ano passado, frequentei a escola secundária Tomás Cabreira, estava no curso de Artes Visuais mas decidi mudar pois gosto mais de fotografia e porque a minha mãe e a minha irmã trabalham no ramo da fotografia e como sempre as ajudei achei interessante ir tirar um curso sobre o mesmo para aprender mais.</a:t>
            </a:r>
          </a:p>
          <a:p>
            <a:r>
              <a:rPr lang="pt-PT" dirty="0" smtClean="0"/>
              <a:t>Duas das coisas que mais gosto é fotografia e música. Nos meus tempos livres gosto de sair com os meus amigos e de ver televisão/séries.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37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Sobre mim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Costumo ler livros mas ainda não houve nenhum que se destacou como o “meu favorito”. Sobre música, gosto de ouvir um pouco de cada género, não tenho preferências. Prefiro filmes de acção porque disparam a minha adrenalina. </a:t>
            </a:r>
          </a:p>
          <a:p>
            <a:r>
              <a:rPr lang="pt-PT" dirty="0" smtClean="0"/>
              <a:t>Sou uma pessoa muito faladora, extrovertida, sincera e bastante amiga e dois dos meus maiores defeitos é ser uma pessoa muito orgulhosa e preguiçosa. </a:t>
            </a:r>
          </a:p>
        </p:txBody>
      </p:sp>
    </p:spTree>
    <p:extLst>
      <p:ext uri="{BB962C8B-B14F-4D97-AF65-F5344CB8AC3E}">
        <p14:creationId xmlns:p14="http://schemas.microsoft.com/office/powerpoint/2010/main" val="181902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Sobre mim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No meu futuro gostava de seguir algo </a:t>
            </a:r>
            <a:r>
              <a:rPr lang="pt-PT" dirty="0" smtClean="0"/>
              <a:t>que tivesse haver com música ou fotografia porque são as áreas em que sinto mais à vontade e são as duas únicas que faço por gosto. Depois do 12º ano gostava também de tirar um curso sobre música e espero que consiga trabalhar tanto com fotografia e com música no meu futuro. </a:t>
            </a:r>
          </a:p>
          <a:p>
            <a:r>
              <a:rPr lang="pt-PT" dirty="0" smtClean="0"/>
              <a:t>Tenho muitos sonhos mas nem todos eles vou conseguir realizar mas um deles que espero e acredito que vou conseguir é criar a minha família.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5101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ário">
  <a:themeElements>
    <a:clrScheme name="Boticá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á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á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44</TotalTime>
  <Words>269</Words>
  <Application>Microsoft Office PowerPoint</Application>
  <PresentationFormat>Apresentação no Ecrã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5" baseType="lpstr">
      <vt:lpstr>Boticário</vt:lpstr>
      <vt:lpstr>Sobre mim..</vt:lpstr>
      <vt:lpstr>Sobre mim</vt:lpstr>
      <vt:lpstr>Sobre mim</vt:lpstr>
      <vt:lpstr>Sobre mim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mim..</dc:title>
  <dc:creator>Sandra Lobo</dc:creator>
  <cp:lastModifiedBy>Sandra Lobo</cp:lastModifiedBy>
  <cp:revision>5</cp:revision>
  <dcterms:created xsi:type="dcterms:W3CDTF">2015-10-01T22:00:31Z</dcterms:created>
  <dcterms:modified xsi:type="dcterms:W3CDTF">2015-10-01T22:44:47Z</dcterms:modified>
</cp:coreProperties>
</file>